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951EC71D-FCE4-4066-87FA-85AF02C72422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025017AC-F79D-4D33-B43B-FAF49C0194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EC71D-FCE4-4066-87FA-85AF02C72422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017AC-F79D-4D33-B43B-FAF49C0194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EC71D-FCE4-4066-87FA-85AF02C72422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017AC-F79D-4D33-B43B-FAF49C0194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EC71D-FCE4-4066-87FA-85AF02C72422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017AC-F79D-4D33-B43B-FAF49C0194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EC71D-FCE4-4066-87FA-85AF02C72422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017AC-F79D-4D33-B43B-FAF49C0194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EC71D-FCE4-4066-87FA-85AF02C72422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017AC-F79D-4D33-B43B-FAF49C0194F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EC71D-FCE4-4066-87FA-85AF02C72422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017AC-F79D-4D33-B43B-FAF49C0194F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EC71D-FCE4-4066-87FA-85AF02C72422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017AC-F79D-4D33-B43B-FAF49C0194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EC71D-FCE4-4066-87FA-85AF02C72422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017AC-F79D-4D33-B43B-FAF49C0194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951EC71D-FCE4-4066-87FA-85AF02C72422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025017AC-F79D-4D33-B43B-FAF49C0194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951EC71D-FCE4-4066-87FA-85AF02C72422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025017AC-F79D-4D33-B43B-FAF49C0194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51EC71D-FCE4-4066-87FA-85AF02C72422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25017AC-F79D-4D33-B43B-FAF49C0194F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1295400"/>
            <a:ext cx="6629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Adobe Caslon Pro Bold" pitchFamily="18" charset="0"/>
              </a:rPr>
              <a:t>Complétez avec un adjectif:</a:t>
            </a:r>
          </a:p>
          <a:p>
            <a:endParaRPr lang="fr-FR" sz="3200" dirty="0">
              <a:latin typeface="Adobe Caslon Pro Bold" pitchFamily="18" charset="0"/>
            </a:endParaRPr>
          </a:p>
          <a:p>
            <a:pPr marL="514350" indent="-514350">
              <a:buAutoNum type="arabicPeriod"/>
            </a:pPr>
            <a:r>
              <a:rPr lang="fr-FR" sz="3200" dirty="0" smtClean="0">
                <a:latin typeface="Adobe Caslon Pro Bold" pitchFamily="18" charset="0"/>
              </a:rPr>
              <a:t>Madame Berndt est une         prof</a:t>
            </a:r>
          </a:p>
          <a:p>
            <a:pPr marL="514350" indent="-514350">
              <a:buAutoNum type="arabicPeriod"/>
            </a:pPr>
            <a:endParaRPr lang="fr-FR" sz="3200" dirty="0">
              <a:latin typeface="Adobe Caslon Pro Bold" pitchFamily="18" charset="0"/>
            </a:endParaRPr>
          </a:p>
          <a:p>
            <a:pPr marL="514350" indent="-514350">
              <a:buAutoNum type="arabicPeriod"/>
            </a:pPr>
            <a:r>
              <a:rPr lang="fr-FR" sz="3200" dirty="0" smtClean="0">
                <a:latin typeface="Adobe Caslon Pro Bold" pitchFamily="18" charset="0"/>
              </a:rPr>
              <a:t>Histoire?  C’est un        cours</a:t>
            </a:r>
          </a:p>
          <a:p>
            <a:pPr marL="514350" indent="-514350">
              <a:buAutoNum type="arabicPeriod"/>
            </a:pPr>
            <a:endParaRPr lang="fr-FR" sz="3200" dirty="0">
              <a:latin typeface="Adobe Caslon Pro Bold" pitchFamily="18" charset="0"/>
            </a:endParaRPr>
          </a:p>
          <a:p>
            <a:pPr marL="514350" indent="-514350">
              <a:buAutoNum type="arabicPeriod"/>
            </a:pPr>
            <a:r>
              <a:rPr lang="fr-FR" sz="3200" dirty="0" smtClean="0">
                <a:latin typeface="Adobe Caslon Pro Bold" pitchFamily="18" charset="0"/>
              </a:rPr>
              <a:t>Mainland est une     école.</a:t>
            </a:r>
            <a:endParaRPr lang="fr-FR" sz="32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028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1295400"/>
            <a:ext cx="662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Adobe Caslon Pro Bold" pitchFamily="18" charset="0"/>
              </a:rPr>
              <a:t>Complétez avec un adjectif:</a:t>
            </a:r>
          </a:p>
          <a:p>
            <a:endParaRPr lang="fr-FR" sz="3200" dirty="0">
              <a:latin typeface="Adobe Caslon Pro Bold" pitchFamily="18" charset="0"/>
            </a:endParaRPr>
          </a:p>
          <a:p>
            <a:pPr marL="514350" indent="-514350">
              <a:buAutoNum type="arabicPeriod" startAt="4"/>
            </a:pPr>
            <a:r>
              <a:rPr lang="fr-FR" sz="3200" dirty="0" smtClean="0">
                <a:latin typeface="Adobe Caslon Pro Bold" pitchFamily="18" charset="0"/>
              </a:rPr>
              <a:t>__________ est un           élève</a:t>
            </a:r>
          </a:p>
          <a:p>
            <a:pPr marL="514350" indent="-514350">
              <a:buAutoNum type="arabicPeriod" startAt="4"/>
            </a:pPr>
            <a:endParaRPr lang="fr-FR" sz="3200" dirty="0">
              <a:latin typeface="Adobe Caslon Pro Bold" pitchFamily="18" charset="0"/>
            </a:endParaRPr>
          </a:p>
          <a:p>
            <a:pPr marL="514350" indent="-514350">
              <a:buAutoNum type="arabicPeriod" startAt="4"/>
            </a:pPr>
            <a:r>
              <a:rPr lang="fr-FR" sz="3200" dirty="0" smtClean="0">
                <a:latin typeface="Adobe Caslon Pro Bold" pitchFamily="18" charset="0"/>
              </a:rPr>
              <a:t>__________ est une           fille</a:t>
            </a:r>
            <a:endParaRPr lang="fr-FR" sz="32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735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1981200"/>
            <a:ext cx="6629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Quelle est la différence entre un adjectif et un adverbe?</a:t>
            </a:r>
            <a:endParaRPr lang="fr-FR" sz="44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414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295400"/>
            <a:ext cx="7162800" cy="4562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Exemples d’adverbes:</a:t>
            </a:r>
          </a:p>
          <a:p>
            <a:pPr algn="ctr"/>
            <a:endParaRPr lang="fr-FR" sz="1050" dirty="0" smtClean="0">
              <a:latin typeface="Adobe Caslon Pro Bold" pitchFamily="18" charset="0"/>
            </a:endParaRPr>
          </a:p>
          <a:p>
            <a:pPr algn="ctr"/>
            <a:r>
              <a:rPr lang="fr-FR" sz="3600" dirty="0" smtClean="0">
                <a:latin typeface="Adobe Caslon Pro Bold" pitchFamily="18" charset="0"/>
              </a:rPr>
              <a:t>Souvent</a:t>
            </a:r>
          </a:p>
          <a:p>
            <a:pPr algn="ctr"/>
            <a:r>
              <a:rPr lang="fr-FR" sz="3600" dirty="0" smtClean="0">
                <a:latin typeface="Adobe Caslon Pro Bold" pitchFamily="18" charset="0"/>
              </a:rPr>
              <a:t>Rarement </a:t>
            </a:r>
          </a:p>
          <a:p>
            <a:pPr algn="ctr"/>
            <a:r>
              <a:rPr lang="fr-FR" sz="3600" dirty="0" smtClean="0">
                <a:latin typeface="Adobe Caslon Pro Bold" pitchFamily="18" charset="0"/>
              </a:rPr>
              <a:t>Régulièrement</a:t>
            </a:r>
          </a:p>
          <a:p>
            <a:pPr algn="ctr"/>
            <a:r>
              <a:rPr lang="fr-FR" sz="3600" dirty="0" smtClean="0">
                <a:latin typeface="Adobe Caslon Pro Bold" pitchFamily="18" charset="0"/>
              </a:rPr>
              <a:t>Sérieusement</a:t>
            </a:r>
          </a:p>
          <a:p>
            <a:pPr algn="ctr"/>
            <a:r>
              <a:rPr lang="fr-FR" sz="3600" dirty="0" smtClean="0">
                <a:latin typeface="Adobe Caslon Pro Bold" pitchFamily="18" charset="0"/>
              </a:rPr>
              <a:t>Facilement</a:t>
            </a:r>
          </a:p>
          <a:p>
            <a:pPr algn="ctr"/>
            <a:endParaRPr lang="fr-FR" dirty="0" smtClean="0">
              <a:latin typeface="Adobe Caslon Pro Bold" pitchFamily="18" charset="0"/>
            </a:endParaRPr>
          </a:p>
          <a:p>
            <a:pPr algn="ctr"/>
            <a:r>
              <a:rPr lang="fr-FR" sz="3200" dirty="0" err="1" smtClean="0">
                <a:latin typeface="Adobe Caslon Pro Bold" pitchFamily="18" charset="0"/>
              </a:rPr>
              <a:t>What</a:t>
            </a:r>
            <a:r>
              <a:rPr lang="fr-FR" sz="3200" dirty="0" smtClean="0">
                <a:latin typeface="Adobe Caslon Pro Bold" pitchFamily="18" charset="0"/>
              </a:rPr>
              <a:t> do </a:t>
            </a:r>
            <a:r>
              <a:rPr lang="fr-FR" sz="3200" dirty="0" err="1" smtClean="0">
                <a:latin typeface="Adobe Caslon Pro Bold" pitchFamily="18" charset="0"/>
              </a:rPr>
              <a:t>most</a:t>
            </a:r>
            <a:r>
              <a:rPr lang="fr-FR" sz="3200" dirty="0" smtClean="0">
                <a:latin typeface="Adobe Caslon Pro Bold" pitchFamily="18" charset="0"/>
              </a:rPr>
              <a:t> of </a:t>
            </a:r>
            <a:r>
              <a:rPr lang="fr-FR" sz="3200" dirty="0" err="1" smtClean="0">
                <a:latin typeface="Adobe Caslon Pro Bold" pitchFamily="18" charset="0"/>
              </a:rPr>
              <a:t>them</a:t>
            </a:r>
            <a:r>
              <a:rPr lang="fr-FR" sz="3200" dirty="0" smtClean="0">
                <a:latin typeface="Adobe Caslon Pro Bold" pitchFamily="18" charset="0"/>
              </a:rPr>
              <a:t> have in </a:t>
            </a:r>
            <a:r>
              <a:rPr lang="fr-FR" sz="3200" dirty="0" err="1" smtClean="0">
                <a:latin typeface="Adobe Caslon Pro Bold" pitchFamily="18" charset="0"/>
              </a:rPr>
              <a:t>common</a:t>
            </a:r>
            <a:r>
              <a:rPr lang="fr-FR" sz="3200" dirty="0" smtClean="0">
                <a:latin typeface="Adobe Caslon Pro Bold" pitchFamily="18" charset="0"/>
              </a:rPr>
              <a:t>?</a:t>
            </a:r>
            <a:endParaRPr lang="fr-FR" sz="3200" dirty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453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295400"/>
            <a:ext cx="71628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latin typeface="Adobe Caslon Pro Bold" pitchFamily="18" charset="0"/>
              </a:rPr>
              <a:t>A la </a:t>
            </a:r>
            <a:r>
              <a:rPr lang="fr-FR" sz="4000" dirty="0" smtClean="0">
                <a:latin typeface="Adobe Caslon Pro Bold" pitchFamily="18" charset="0"/>
              </a:rPr>
              <a:t>page</a:t>
            </a:r>
            <a:r>
              <a:rPr lang="fr-FR" sz="4400" dirty="0" smtClean="0">
                <a:latin typeface="Adobe Caslon Pro Bold" pitchFamily="18" charset="0"/>
              </a:rPr>
              <a:t> cent cinquante-huit:</a:t>
            </a:r>
          </a:p>
          <a:p>
            <a:pPr algn="ctr"/>
            <a:endParaRPr lang="fr-FR" sz="4400" dirty="0">
              <a:latin typeface="Adobe Caslon Pro Bold" pitchFamily="18" charset="0"/>
            </a:endParaRPr>
          </a:p>
          <a:p>
            <a:pPr marL="630238" indent="-630238">
              <a:buAutoNum type="arabicPeriod"/>
            </a:pPr>
            <a:r>
              <a:rPr lang="fr-FR" sz="4400" dirty="0" smtClean="0">
                <a:latin typeface="Adobe Caslon Pro Bold" pitchFamily="18" charset="0"/>
              </a:rPr>
              <a:t>Copiez « Un peu plus » </a:t>
            </a:r>
            <a:r>
              <a:rPr lang="fr-FR" sz="3600" dirty="0" smtClean="0">
                <a:latin typeface="Adobe Caslon Pro Bold" pitchFamily="18" charset="0"/>
              </a:rPr>
              <a:t>dans vos cahiers de composition</a:t>
            </a:r>
          </a:p>
          <a:p>
            <a:pPr marL="630238" indent="-630238">
              <a:buAutoNum type="arabicPeriod"/>
            </a:pPr>
            <a:r>
              <a:rPr lang="fr-FR" sz="4400" dirty="0" smtClean="0">
                <a:latin typeface="Adobe Caslon Pro Bold" pitchFamily="18" charset="0"/>
              </a:rPr>
              <a:t>Complétez activité </a:t>
            </a:r>
            <a:r>
              <a:rPr lang="fr-FR" sz="4400" dirty="0" smtClean="0">
                <a:latin typeface="Adobe Caslon Pro Bold" pitchFamily="18" charset="0"/>
              </a:rPr>
              <a:t>18 dans </a:t>
            </a:r>
            <a:r>
              <a:rPr lang="fr-FR" sz="4400" smtClean="0">
                <a:latin typeface="Adobe Caslon Pro Bold" pitchFamily="18" charset="0"/>
              </a:rPr>
              <a:t>le cahier</a:t>
            </a:r>
            <a:endParaRPr lang="fr-FR" sz="4400" dirty="0" smtClean="0"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5179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36</TotalTime>
  <Words>69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Adobe Caslon Pro Bold</vt:lpstr>
      <vt:lpstr>Brush Script MT</vt:lpstr>
      <vt:lpstr>Constantia</vt:lpstr>
      <vt:lpstr>Franklin Gothic Book</vt:lpstr>
      <vt:lpstr>Rage Italic</vt:lpstr>
      <vt:lpstr>Pushpin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2013-06-04T10:49:25Z</dcterms:created>
  <dcterms:modified xsi:type="dcterms:W3CDTF">2014-05-28T11:27:44Z</dcterms:modified>
</cp:coreProperties>
</file>